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-312" y="-72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to 5"/>
          <p:cNvCxnSpPr/>
          <p:nvPr userDrawn="1"/>
        </p:nvCxnSpPr>
        <p:spPr>
          <a:xfrm>
            <a:off x="0" y="3744716"/>
            <a:ext cx="3240405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evoluigi-preto-amarelo-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6427161" y="318891"/>
            <a:ext cx="5028739" cy="306578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 - CONAER azul e laranj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74212" y="432348"/>
            <a:ext cx="13699621" cy="2736304"/>
          </a:xfrm>
          <a:prstGeom prst="rect">
            <a:avLst/>
          </a:prstGeom>
        </p:spPr>
      </p:pic>
      <p:cxnSp>
        <p:nvCxnSpPr>
          <p:cNvPr id="8" name="Conector reto 7"/>
          <p:cNvCxnSpPr/>
          <p:nvPr userDrawn="1"/>
        </p:nvCxnSpPr>
        <p:spPr>
          <a:xfrm>
            <a:off x="0" y="3744716"/>
            <a:ext cx="3240405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Verder_HORZ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8074233" y="256167"/>
            <a:ext cx="7920880" cy="3200517"/>
          </a:xfrm>
          <a:prstGeom prst="rect">
            <a:avLst/>
          </a:prstGeom>
        </p:spPr>
      </p:pic>
      <p:pic>
        <p:nvPicPr>
          <p:cNvPr id="10" name="Imagem 9" descr="evoluigi-preto-amarelo-g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26427161" y="318891"/>
            <a:ext cx="5028739" cy="30657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192913" y="4968852"/>
            <a:ext cx="19987290" cy="17281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0" marR="0" lvl="0" indent="0" algn="ctr" defTabSz="43205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Título do Trabalho (</a:t>
            </a:r>
            <a:r>
              <a:rPr kumimoji="0" lang="pt-BR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Arial</a:t>
            </a:r>
            <a:r>
              <a:rPr kumimoji="0" lang="pt-BR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, negrito, caixa alta, 60) </a:t>
            </a:r>
            <a:endParaRPr kumimoji="0" lang="pt-BR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048897" y="7777164"/>
            <a:ext cx="20378264" cy="20137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2859" tIns="56434" rIns="112859" bIns="56434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 smtClean="0">
                <a:latin typeface="Arial" pitchFamily="34" charset="0"/>
                <a:cs typeface="Arial" pitchFamily="34" charset="0"/>
              </a:rPr>
              <a:t>Autores (</a:t>
            </a:r>
            <a:r>
              <a:rPr lang="pt-BR" sz="5400" b="1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5400" b="1" dirty="0" smtClean="0">
                <a:latin typeface="Arial" pitchFamily="34" charset="0"/>
                <a:cs typeface="Arial" pitchFamily="34" charset="0"/>
              </a:rPr>
              <a:t>, 54, por extenso e separado por vírgulas)</a:t>
            </a:r>
            <a:endParaRPr lang="pt-BR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368377" y="28156908"/>
            <a:ext cx="14400000" cy="1332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2859" tIns="56434" rIns="112859" bIns="56434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 smtClean="0">
                <a:latin typeface="Arial" pitchFamily="34" charset="0"/>
                <a:cs typeface="Arial" pitchFamily="34" charset="0"/>
              </a:rPr>
              <a:t>Metodologia (</a:t>
            </a:r>
            <a:r>
              <a:rPr lang="pt-BR" sz="5400" b="1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5400" b="1" dirty="0" smtClean="0">
                <a:latin typeface="Arial" pitchFamily="34" charset="0"/>
                <a:cs typeface="Arial" pitchFamily="34" charset="0"/>
              </a:rPr>
              <a:t>, negrito, 54)</a:t>
            </a:r>
          </a:p>
          <a:p>
            <a:endParaRPr lang="pt-BR" sz="4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4800" dirty="0" smtClean="0">
                <a:latin typeface="Arial" pitchFamily="34" charset="0"/>
                <a:cs typeface="Arial" pitchFamily="34" charset="0"/>
              </a:rPr>
              <a:t>Corpo do Texto (</a:t>
            </a:r>
            <a:r>
              <a:rPr lang="pt-BR" sz="48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4800" dirty="0" smtClean="0">
                <a:latin typeface="Arial" pitchFamily="34" charset="0"/>
                <a:cs typeface="Arial" pitchFamily="34" charset="0"/>
              </a:rPr>
              <a:t>, 48</a:t>
            </a:r>
            <a:r>
              <a:rPr lang="pt-BR" sz="4800" dirty="0" smtClean="0">
                <a:latin typeface="Arial" pitchFamily="34" charset="0"/>
                <a:cs typeface="Arial" pitchFamily="34" charset="0"/>
              </a:rPr>
              <a:t>)</a:t>
            </a:r>
            <a:endParaRPr lang="pt-BR" sz="5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368377" y="11161540"/>
            <a:ext cx="14400000" cy="1620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2859" tIns="56434" rIns="112859" bIns="56434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 smtClean="0">
                <a:latin typeface="Arial" pitchFamily="34" charset="0"/>
                <a:cs typeface="Arial" pitchFamily="34" charset="0"/>
              </a:rPr>
              <a:t>Introdução (</a:t>
            </a:r>
            <a:r>
              <a:rPr lang="pt-BR" sz="5400" b="1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5400" b="1" dirty="0" smtClean="0">
                <a:latin typeface="Arial" pitchFamily="34" charset="0"/>
                <a:cs typeface="Arial" pitchFamily="34" charset="0"/>
              </a:rPr>
              <a:t>, negrito,  54)</a:t>
            </a:r>
          </a:p>
          <a:p>
            <a:endParaRPr lang="pt-BR" sz="5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4800" dirty="0" smtClean="0">
                <a:latin typeface="Arial" pitchFamily="34" charset="0"/>
                <a:cs typeface="Arial" pitchFamily="34" charset="0"/>
              </a:rPr>
              <a:t>Corpo do Texto (</a:t>
            </a:r>
            <a:r>
              <a:rPr lang="pt-BR" sz="48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4800" dirty="0" smtClean="0">
                <a:latin typeface="Arial" pitchFamily="34" charset="0"/>
                <a:cs typeface="Arial" pitchFamily="34" charset="0"/>
              </a:rPr>
              <a:t>, 48) </a:t>
            </a:r>
          </a:p>
          <a:p>
            <a:endParaRPr lang="pt-BR" sz="5400" b="1" dirty="0" smtClean="0">
              <a:latin typeface="Arial" pitchFamily="34" charset="0"/>
              <a:cs typeface="Arial" pitchFamily="34" charset="0"/>
            </a:endParaRPr>
          </a:p>
          <a:p>
            <a:endParaRPr lang="pt-BR" sz="3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6646539" y="11163620"/>
            <a:ext cx="14400000" cy="1872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2859" tIns="56434" rIns="112859" bIns="56434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 smtClean="0">
                <a:latin typeface="Arial" pitchFamily="34" charset="0"/>
                <a:cs typeface="Arial" pitchFamily="34" charset="0"/>
              </a:rPr>
              <a:t>Resultados </a:t>
            </a:r>
            <a:r>
              <a:rPr lang="pt-BR" sz="5400" b="1" dirty="0" smtClean="0">
                <a:latin typeface="Arial" pitchFamily="34" charset="0"/>
                <a:cs typeface="Arial" pitchFamily="34" charset="0"/>
              </a:rPr>
              <a:t>e Discussões</a:t>
            </a:r>
          </a:p>
          <a:p>
            <a:r>
              <a:rPr lang="pt-BR" sz="5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5400" b="1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5400" b="1" dirty="0" smtClean="0">
                <a:latin typeface="Arial" pitchFamily="34" charset="0"/>
                <a:cs typeface="Arial" pitchFamily="34" charset="0"/>
              </a:rPr>
              <a:t>, negrito, 54)</a:t>
            </a:r>
          </a:p>
          <a:p>
            <a:endParaRPr lang="pt-BR" sz="4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4800" dirty="0" smtClean="0">
                <a:latin typeface="Arial" pitchFamily="34" charset="0"/>
                <a:cs typeface="Arial" pitchFamily="34" charset="0"/>
              </a:rPr>
              <a:t>Corpo do Texto (</a:t>
            </a:r>
            <a:r>
              <a:rPr lang="pt-BR" sz="48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4800" dirty="0" smtClean="0">
                <a:latin typeface="Arial" pitchFamily="34" charset="0"/>
                <a:cs typeface="Arial" pitchFamily="34" charset="0"/>
              </a:rPr>
              <a:t>, 48) </a:t>
            </a:r>
          </a:p>
          <a:p>
            <a:endParaRPr lang="pt-BR" sz="5400" b="1" dirty="0" smtClean="0">
              <a:latin typeface="Arial" pitchFamily="34" charset="0"/>
              <a:cs typeface="Arial" pitchFamily="34" charset="0"/>
            </a:endParaRPr>
          </a:p>
          <a:p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6679541" y="30676908"/>
            <a:ext cx="14400000" cy="1080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12859" tIns="56434" rIns="112859" bIns="56434" rtlCol="0" anchor="ctr">
            <a:normAutofit/>
          </a:bodyPr>
          <a:lstStyle>
            <a:lvl1pPr algn="ctr" defTabSz="832566" rtl="0" eaLnBrk="1" latinLnBrk="0" hangingPunct="1">
              <a:spcBef>
                <a:spcPct val="0"/>
              </a:spcBef>
              <a:buNone/>
              <a:defRPr sz="40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 smtClean="0">
                <a:latin typeface="Arial" pitchFamily="34" charset="0"/>
                <a:cs typeface="Arial" pitchFamily="34" charset="0"/>
              </a:rPr>
              <a:t>Conclusão (</a:t>
            </a:r>
            <a:r>
              <a:rPr lang="pt-BR" sz="5400" b="1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5400" b="1" dirty="0" smtClean="0">
                <a:latin typeface="Arial" pitchFamily="34" charset="0"/>
                <a:cs typeface="Arial" pitchFamily="34" charset="0"/>
              </a:rPr>
              <a:t>, negrito, 54)</a:t>
            </a:r>
          </a:p>
          <a:p>
            <a:endParaRPr lang="pt-BR" sz="4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4800" dirty="0" smtClean="0">
                <a:latin typeface="Arial" pitchFamily="34" charset="0"/>
                <a:cs typeface="Arial" pitchFamily="34" charset="0"/>
              </a:rPr>
              <a:t>Corpo do Texto (</a:t>
            </a:r>
            <a:r>
              <a:rPr lang="pt-BR" sz="48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pt-BR" sz="4800" dirty="0" smtClean="0">
                <a:latin typeface="Arial" pitchFamily="34" charset="0"/>
                <a:cs typeface="Arial" pitchFamily="34" charset="0"/>
              </a:rPr>
              <a:t>, 48) </a:t>
            </a:r>
          </a:p>
          <a:p>
            <a:endParaRPr lang="pt-BR" sz="5400" b="1" dirty="0" smtClean="0">
              <a:latin typeface="Arial" pitchFamily="34" charset="0"/>
              <a:cs typeface="Arial" pitchFamily="34" charset="0"/>
            </a:endParaRPr>
          </a:p>
          <a:p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nner-conaer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92</Words>
  <Application>Microsoft Office PowerPoint</Application>
  <PresentationFormat>Personalizar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banner-conaer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eduardo beni</dc:creator>
  <cp:lastModifiedBy>eduardo beni</cp:lastModifiedBy>
  <cp:revision>5</cp:revision>
  <dcterms:created xsi:type="dcterms:W3CDTF">2019-05-06T21:20:10Z</dcterms:created>
  <dcterms:modified xsi:type="dcterms:W3CDTF">2019-05-06T23:11:37Z</dcterms:modified>
</cp:coreProperties>
</file>